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24D73FC-D70E-4205-A4CA-3AC37FA43A07}" type="datetimeFigureOut">
              <a:rPr lang="es-CO" smtClean="0"/>
              <a:pPr/>
              <a:t>14/11/2012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C19868-E914-4B39-B4C5-A4E34B47405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5 Conector curvado"/>
          <p:cNvCxnSpPr/>
          <p:nvPr/>
        </p:nvCxnSpPr>
        <p:spPr>
          <a:xfrm>
            <a:off x="6228184" y="2852936"/>
            <a:ext cx="914400" cy="914400"/>
          </a:xfrm>
          <a:prstGeom prst="curvedConnector3">
            <a:avLst>
              <a:gd name="adj1" fmla="val 48485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Preparación"/>
          <p:cNvSpPr/>
          <p:nvPr/>
        </p:nvSpPr>
        <p:spPr>
          <a:xfrm>
            <a:off x="6948264" y="3645024"/>
            <a:ext cx="1728192" cy="72008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Tema especifico</a:t>
            </a:r>
            <a:endParaRPr lang="es-CO" sz="1600" dirty="0"/>
          </a:p>
        </p:txBody>
      </p:sp>
      <p:cxnSp>
        <p:nvCxnSpPr>
          <p:cNvPr id="16" name="15 Conector curvado"/>
          <p:cNvCxnSpPr/>
          <p:nvPr/>
        </p:nvCxnSpPr>
        <p:spPr>
          <a:xfrm flipV="1">
            <a:off x="5076056" y="1412776"/>
            <a:ext cx="1224136" cy="108012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Proceso alternativo"/>
          <p:cNvSpPr/>
          <p:nvPr/>
        </p:nvSpPr>
        <p:spPr>
          <a:xfrm>
            <a:off x="6300192" y="1196752"/>
            <a:ext cx="1944216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Sustenta tesis</a:t>
            </a:r>
            <a:endParaRPr lang="es-CO" dirty="0"/>
          </a:p>
        </p:txBody>
      </p:sp>
      <p:cxnSp>
        <p:nvCxnSpPr>
          <p:cNvPr id="21" name="20 Conector curvado"/>
          <p:cNvCxnSpPr/>
          <p:nvPr/>
        </p:nvCxnSpPr>
        <p:spPr>
          <a:xfrm rot="16200000" flipV="1">
            <a:off x="2771800" y="1196752"/>
            <a:ext cx="1512168" cy="136815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Elipse"/>
          <p:cNvSpPr/>
          <p:nvPr/>
        </p:nvSpPr>
        <p:spPr>
          <a:xfrm>
            <a:off x="2339752" y="404664"/>
            <a:ext cx="19442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planteamientos</a:t>
            </a:r>
            <a:endParaRPr lang="es-CO" dirty="0"/>
          </a:p>
        </p:txBody>
      </p:sp>
      <p:cxnSp>
        <p:nvCxnSpPr>
          <p:cNvPr id="36" name="35 Conector curvado"/>
          <p:cNvCxnSpPr>
            <a:stCxn id="53" idx="1"/>
          </p:cNvCxnSpPr>
          <p:nvPr/>
        </p:nvCxnSpPr>
        <p:spPr>
          <a:xfrm rot="10800000">
            <a:off x="2555776" y="2852936"/>
            <a:ext cx="504056" cy="3600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Preparación"/>
          <p:cNvSpPr/>
          <p:nvPr/>
        </p:nvSpPr>
        <p:spPr>
          <a:xfrm>
            <a:off x="755576" y="2564904"/>
            <a:ext cx="1800200" cy="64807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Datos reales</a:t>
            </a:r>
            <a:endParaRPr lang="es-CO" dirty="0"/>
          </a:p>
        </p:txBody>
      </p:sp>
      <p:cxnSp>
        <p:nvCxnSpPr>
          <p:cNvPr id="42" name="41 Conector curvado"/>
          <p:cNvCxnSpPr/>
          <p:nvPr/>
        </p:nvCxnSpPr>
        <p:spPr>
          <a:xfrm rot="5400000">
            <a:off x="2915816" y="3501008"/>
            <a:ext cx="1008112" cy="72008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Terminador"/>
          <p:cNvSpPr/>
          <p:nvPr/>
        </p:nvSpPr>
        <p:spPr>
          <a:xfrm>
            <a:off x="1907704" y="4293096"/>
            <a:ext cx="2016224" cy="57606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Supra estructura</a:t>
            </a:r>
            <a:endParaRPr lang="es-CO" dirty="0"/>
          </a:p>
        </p:txBody>
      </p:sp>
      <p:cxnSp>
        <p:nvCxnSpPr>
          <p:cNvPr id="45" name="44 Conector curvado"/>
          <p:cNvCxnSpPr/>
          <p:nvPr/>
        </p:nvCxnSpPr>
        <p:spPr>
          <a:xfrm rot="16200000" flipH="1">
            <a:off x="5292080" y="3501008"/>
            <a:ext cx="720080" cy="43204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Terminador"/>
          <p:cNvSpPr/>
          <p:nvPr/>
        </p:nvSpPr>
        <p:spPr>
          <a:xfrm>
            <a:off x="4932040" y="4221088"/>
            <a:ext cx="2304256" cy="57606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Macro estructura</a:t>
            </a:r>
            <a:endParaRPr lang="es-CO" dirty="0"/>
          </a:p>
        </p:txBody>
      </p:sp>
      <p:pic>
        <p:nvPicPr>
          <p:cNvPr id="47" name="46 Imagen" descr="planteamien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0"/>
            <a:ext cx="1644774" cy="1644774"/>
          </a:xfrm>
          <a:prstGeom prst="rect">
            <a:avLst/>
          </a:prstGeom>
        </p:spPr>
      </p:pic>
      <p:pic>
        <p:nvPicPr>
          <p:cNvPr id="48" name="47 Imagen" descr="TE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916832"/>
            <a:ext cx="1447032" cy="1386196"/>
          </a:xfrm>
          <a:prstGeom prst="rect">
            <a:avLst/>
          </a:prstGeom>
        </p:spPr>
      </p:pic>
      <p:pic>
        <p:nvPicPr>
          <p:cNvPr id="49" name="48 Imagen" descr="1176922_672975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4869160"/>
            <a:ext cx="2051720" cy="1538790"/>
          </a:xfrm>
          <a:prstGeom prst="rect">
            <a:avLst/>
          </a:prstGeom>
        </p:spPr>
      </p:pic>
      <p:pic>
        <p:nvPicPr>
          <p:cNvPr id="50" name="49 Imagen" descr="estructura-500x3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4995009"/>
            <a:ext cx="2376264" cy="1602343"/>
          </a:xfrm>
          <a:prstGeom prst="rect">
            <a:avLst/>
          </a:prstGeom>
        </p:spPr>
      </p:pic>
      <p:pic>
        <p:nvPicPr>
          <p:cNvPr id="51" name="50 Imagen" descr="dato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80528" y="3284984"/>
            <a:ext cx="2309441" cy="2242501"/>
          </a:xfrm>
          <a:prstGeom prst="rect">
            <a:avLst/>
          </a:prstGeom>
        </p:spPr>
      </p:pic>
      <p:pic>
        <p:nvPicPr>
          <p:cNvPr id="52" name="51 Imagen" descr="00017036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1124744"/>
            <a:ext cx="1152128" cy="1006121"/>
          </a:xfrm>
          <a:prstGeom prst="rect">
            <a:avLst/>
          </a:prstGeom>
        </p:spPr>
      </p:pic>
      <p:sp>
        <p:nvSpPr>
          <p:cNvPr id="53" name="52 Terminador"/>
          <p:cNvSpPr/>
          <p:nvPr/>
        </p:nvSpPr>
        <p:spPr>
          <a:xfrm>
            <a:off x="3059832" y="2492896"/>
            <a:ext cx="3096344" cy="79208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Textos argumentativos</a:t>
            </a:r>
            <a:endParaRPr lang="es-CO" dirty="0"/>
          </a:p>
        </p:txBody>
      </p:sp>
      <p:cxnSp>
        <p:nvCxnSpPr>
          <p:cNvPr id="24" name="23 Conector curvado"/>
          <p:cNvCxnSpPr/>
          <p:nvPr/>
        </p:nvCxnSpPr>
        <p:spPr>
          <a:xfrm rot="5400000">
            <a:off x="2411760" y="4941168"/>
            <a:ext cx="432048" cy="28803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Terminador"/>
          <p:cNvSpPr/>
          <p:nvPr/>
        </p:nvSpPr>
        <p:spPr>
          <a:xfrm>
            <a:off x="1259632" y="5373216"/>
            <a:ext cx="2016224" cy="100811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Organización del texto</a:t>
            </a:r>
            <a:endParaRPr lang="es-CO" dirty="0"/>
          </a:p>
        </p:txBody>
      </p:sp>
      <p:cxnSp>
        <p:nvCxnSpPr>
          <p:cNvPr id="28" name="27 Conector curvado"/>
          <p:cNvCxnSpPr>
            <a:stCxn id="46" idx="2"/>
          </p:cNvCxnSpPr>
          <p:nvPr/>
        </p:nvCxnSpPr>
        <p:spPr>
          <a:xfrm rot="16200000" flipH="1">
            <a:off x="6048164" y="4833156"/>
            <a:ext cx="432048" cy="360040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Terminador"/>
          <p:cNvSpPr/>
          <p:nvPr/>
        </p:nvSpPr>
        <p:spPr>
          <a:xfrm>
            <a:off x="5796136" y="5373216"/>
            <a:ext cx="1224136" cy="72008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Tema central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113834"/>
          </a:xfrm>
        </p:spPr>
        <p:txBody>
          <a:bodyPr/>
          <a:lstStyle/>
          <a:p>
            <a:r>
              <a:rPr lang="es-ES" dirty="0" smtClean="0"/>
              <a:t>TRABAJO DE CASTELLANO</a:t>
            </a:r>
            <a:br>
              <a:rPr lang="es-ES" dirty="0" smtClean="0"/>
            </a:br>
            <a:r>
              <a:rPr lang="es-ES" dirty="0" smtClean="0"/>
              <a:t>TEMA: TEXTOS ARGUMENTATIVOS</a:t>
            </a:r>
            <a:br>
              <a:rPr lang="es-ES" dirty="0" smtClean="0"/>
            </a:br>
            <a:endParaRPr lang="es-C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21</Words>
  <Application>Microsoft Office PowerPoint</Application>
  <PresentationFormat>Presentación en pantalla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Brío</vt:lpstr>
      <vt:lpstr>Diapositiva 1</vt:lpstr>
      <vt:lpstr>TRABAJO DE CASTELLANO TEMA: TEXTOS ARGUMENTATIVOS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4</cp:revision>
  <dcterms:created xsi:type="dcterms:W3CDTF">2012-11-14T22:35:29Z</dcterms:created>
  <dcterms:modified xsi:type="dcterms:W3CDTF">2012-11-14T23:06:13Z</dcterms:modified>
</cp:coreProperties>
</file>